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C99201-FF09-4208-8CDD-41160F4F316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414CEFD-CABC-4851-B4C0-BA0ED27D9A17}">
      <dgm:prSet phldrT="[Text]"/>
      <dgm:spPr/>
      <dgm:t>
        <a:bodyPr/>
        <a:lstStyle/>
        <a:p>
          <a:r>
            <a:rPr lang="en-US" dirty="0" smtClean="0"/>
            <a:t>Beware of the Bears</a:t>
          </a:r>
        </a:p>
        <a:p>
          <a:r>
            <a:rPr lang="en-US" dirty="0" smtClean="0"/>
            <a:t>*Goldilocks’ House</a:t>
          </a:r>
        </a:p>
        <a:p>
          <a:r>
            <a:rPr lang="en-US" dirty="0" smtClean="0"/>
            <a:t>*Messed up on purpose</a:t>
          </a:r>
        </a:p>
        <a:p>
          <a:r>
            <a:rPr lang="en-US" dirty="0" smtClean="0"/>
            <a:t>*Bears are villain</a:t>
          </a:r>
        </a:p>
        <a:p>
          <a:endParaRPr lang="en-US" dirty="0"/>
        </a:p>
      </dgm:t>
    </dgm:pt>
    <dgm:pt modelId="{505CBBDD-136B-439F-8749-0A621E9134B0}" type="parTrans" cxnId="{6CD2CAE0-0930-48DA-9F88-7EF3FFF3C370}">
      <dgm:prSet/>
      <dgm:spPr/>
      <dgm:t>
        <a:bodyPr/>
        <a:lstStyle/>
        <a:p>
          <a:endParaRPr lang="en-US"/>
        </a:p>
      </dgm:t>
    </dgm:pt>
    <dgm:pt modelId="{D60382B6-23EA-4DCE-9ACF-1BD0A4CADCB9}" type="sibTrans" cxnId="{6CD2CAE0-0930-48DA-9F88-7EF3FFF3C370}">
      <dgm:prSet/>
      <dgm:spPr/>
      <dgm:t>
        <a:bodyPr/>
        <a:lstStyle/>
        <a:p>
          <a:endParaRPr lang="en-US"/>
        </a:p>
      </dgm:t>
    </dgm:pt>
    <dgm:pt modelId="{90B7DD9B-160A-446A-8AC0-B5B1A9031C47}">
      <dgm:prSet phldrT="[Text]"/>
      <dgm:spPr/>
      <dgm:t>
        <a:bodyPr/>
        <a:lstStyle/>
        <a:p>
          <a:r>
            <a:rPr lang="en-US" dirty="0" smtClean="0"/>
            <a:t>Goldilocks and the Three Bears</a:t>
          </a:r>
        </a:p>
        <a:p>
          <a:r>
            <a:rPr lang="en-US" dirty="0" smtClean="0"/>
            <a:t>*Bears’ House</a:t>
          </a:r>
        </a:p>
        <a:p>
          <a:r>
            <a:rPr lang="en-US" dirty="0" smtClean="0"/>
            <a:t>*Goldilocks is villain</a:t>
          </a:r>
        </a:p>
        <a:p>
          <a:r>
            <a:rPr lang="en-US" dirty="0" smtClean="0"/>
            <a:t>*Had lots of </a:t>
          </a:r>
          <a:r>
            <a:rPr lang="en-US" i="0" dirty="0" smtClean="0"/>
            <a:t>accidents</a:t>
          </a:r>
          <a:endParaRPr lang="en-US" i="0" dirty="0"/>
        </a:p>
      </dgm:t>
    </dgm:pt>
    <dgm:pt modelId="{2CF410AF-AE13-49C4-A9BF-1A132CDE3668}" type="parTrans" cxnId="{8F60B8C3-0357-414E-8E40-2B958733E588}">
      <dgm:prSet/>
      <dgm:spPr/>
      <dgm:t>
        <a:bodyPr/>
        <a:lstStyle/>
        <a:p>
          <a:endParaRPr lang="en-US"/>
        </a:p>
      </dgm:t>
    </dgm:pt>
    <dgm:pt modelId="{61E9CE37-E163-4BBF-AB29-9D07D895575B}" type="sibTrans" cxnId="{8F60B8C3-0357-414E-8E40-2B958733E588}">
      <dgm:prSet/>
      <dgm:spPr/>
      <dgm:t>
        <a:bodyPr/>
        <a:lstStyle/>
        <a:p>
          <a:endParaRPr lang="en-US"/>
        </a:p>
      </dgm:t>
    </dgm:pt>
    <dgm:pt modelId="{FFC62A47-DCC1-4EBF-B2F1-3C8029C6E8D0}" type="pres">
      <dgm:prSet presAssocID="{D4C99201-FF09-4208-8CDD-41160F4F3165}" presName="compositeShape" presStyleCnt="0">
        <dgm:presLayoutVars>
          <dgm:chMax val="7"/>
          <dgm:dir/>
          <dgm:resizeHandles val="exact"/>
        </dgm:presLayoutVars>
      </dgm:prSet>
      <dgm:spPr/>
    </dgm:pt>
    <dgm:pt modelId="{186F2D90-C9D5-419C-9DF7-393DFDA62454}" type="pres">
      <dgm:prSet presAssocID="{0414CEFD-CABC-4851-B4C0-BA0ED27D9A17}" presName="circ1" presStyleLbl="vennNode1" presStyleIdx="0" presStyleCnt="2" custLinFactNeighborX="2247" custLinFactNeighborY="-273"/>
      <dgm:spPr/>
      <dgm:t>
        <a:bodyPr/>
        <a:lstStyle/>
        <a:p>
          <a:endParaRPr lang="en-US"/>
        </a:p>
      </dgm:t>
    </dgm:pt>
    <dgm:pt modelId="{5384AD25-5034-44CA-8859-0FF720461863}" type="pres">
      <dgm:prSet presAssocID="{0414CEFD-CABC-4851-B4C0-BA0ED27D9A1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693518-D60D-4286-83F7-4A5DA6D7D434}" type="pres">
      <dgm:prSet presAssocID="{90B7DD9B-160A-446A-8AC0-B5B1A9031C47}" presName="circ2" presStyleLbl="vennNode1" presStyleIdx="1" presStyleCnt="2"/>
      <dgm:spPr/>
      <dgm:t>
        <a:bodyPr/>
        <a:lstStyle/>
        <a:p>
          <a:endParaRPr lang="en-US"/>
        </a:p>
      </dgm:t>
    </dgm:pt>
    <dgm:pt modelId="{23D5B25B-B9E1-4381-A51A-2F55A2A56578}" type="pres">
      <dgm:prSet presAssocID="{90B7DD9B-160A-446A-8AC0-B5B1A9031C4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D2CAE0-0930-48DA-9F88-7EF3FFF3C370}" srcId="{D4C99201-FF09-4208-8CDD-41160F4F3165}" destId="{0414CEFD-CABC-4851-B4C0-BA0ED27D9A17}" srcOrd="0" destOrd="0" parTransId="{505CBBDD-136B-439F-8749-0A621E9134B0}" sibTransId="{D60382B6-23EA-4DCE-9ACF-1BD0A4CADCB9}"/>
    <dgm:cxn modelId="{F89AC659-6D00-4193-B21F-9598213B249F}" type="presOf" srcId="{D4C99201-FF09-4208-8CDD-41160F4F3165}" destId="{FFC62A47-DCC1-4EBF-B2F1-3C8029C6E8D0}" srcOrd="0" destOrd="0" presId="urn:microsoft.com/office/officeart/2005/8/layout/venn1"/>
    <dgm:cxn modelId="{63A487D3-A3BC-4BA3-9687-022359C7A3F1}" type="presOf" srcId="{0414CEFD-CABC-4851-B4C0-BA0ED27D9A17}" destId="{5384AD25-5034-44CA-8859-0FF720461863}" srcOrd="1" destOrd="0" presId="urn:microsoft.com/office/officeart/2005/8/layout/venn1"/>
    <dgm:cxn modelId="{DC3D5F11-4298-46FF-8DA4-6AA53EE55F68}" type="presOf" srcId="{90B7DD9B-160A-446A-8AC0-B5B1A9031C47}" destId="{92693518-D60D-4286-83F7-4A5DA6D7D434}" srcOrd="0" destOrd="0" presId="urn:microsoft.com/office/officeart/2005/8/layout/venn1"/>
    <dgm:cxn modelId="{F9499C64-FB63-43F3-B244-F32D3ED370CD}" type="presOf" srcId="{90B7DD9B-160A-446A-8AC0-B5B1A9031C47}" destId="{23D5B25B-B9E1-4381-A51A-2F55A2A56578}" srcOrd="1" destOrd="0" presId="urn:microsoft.com/office/officeart/2005/8/layout/venn1"/>
    <dgm:cxn modelId="{6F809331-05BE-4309-B386-8A2C627F72D7}" type="presOf" srcId="{0414CEFD-CABC-4851-B4C0-BA0ED27D9A17}" destId="{186F2D90-C9D5-419C-9DF7-393DFDA62454}" srcOrd="0" destOrd="0" presId="urn:microsoft.com/office/officeart/2005/8/layout/venn1"/>
    <dgm:cxn modelId="{8F60B8C3-0357-414E-8E40-2B958733E588}" srcId="{D4C99201-FF09-4208-8CDD-41160F4F3165}" destId="{90B7DD9B-160A-446A-8AC0-B5B1A9031C47}" srcOrd="1" destOrd="0" parTransId="{2CF410AF-AE13-49C4-A9BF-1A132CDE3668}" sibTransId="{61E9CE37-E163-4BBF-AB29-9D07D895575B}"/>
    <dgm:cxn modelId="{52E1EA8F-4351-4665-BD4F-E7FB14BCF2C2}" type="presParOf" srcId="{FFC62A47-DCC1-4EBF-B2F1-3C8029C6E8D0}" destId="{186F2D90-C9D5-419C-9DF7-393DFDA62454}" srcOrd="0" destOrd="0" presId="urn:microsoft.com/office/officeart/2005/8/layout/venn1"/>
    <dgm:cxn modelId="{ABEDDD48-AA73-454E-9698-CC5FBF00BA95}" type="presParOf" srcId="{FFC62A47-DCC1-4EBF-B2F1-3C8029C6E8D0}" destId="{5384AD25-5034-44CA-8859-0FF720461863}" srcOrd="1" destOrd="0" presId="urn:microsoft.com/office/officeart/2005/8/layout/venn1"/>
    <dgm:cxn modelId="{3B35265A-9174-4CAA-A2C8-9E0221B2766A}" type="presParOf" srcId="{FFC62A47-DCC1-4EBF-B2F1-3C8029C6E8D0}" destId="{92693518-D60D-4286-83F7-4A5DA6D7D434}" srcOrd="2" destOrd="0" presId="urn:microsoft.com/office/officeart/2005/8/layout/venn1"/>
    <dgm:cxn modelId="{A6D8E670-CC4B-4213-8C96-FCA14E85BE67}" type="presParOf" srcId="{FFC62A47-DCC1-4EBF-B2F1-3C8029C6E8D0}" destId="{23D5B25B-B9E1-4381-A51A-2F55A2A5657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6F2D90-C9D5-419C-9DF7-393DFDA62454}">
      <dsp:nvSpPr>
        <dsp:cNvPr id="0" name=""/>
        <dsp:cNvSpPr/>
      </dsp:nvSpPr>
      <dsp:spPr>
        <a:xfrm>
          <a:off x="304805" y="22"/>
          <a:ext cx="4547128" cy="45471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Beware of the Bears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*Goldilocks’ House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*Messed up on purpose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*Bears are villain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939764" y="536226"/>
        <a:ext cx="2621767" cy="3474720"/>
      </dsp:txXfrm>
    </dsp:sp>
    <dsp:sp modelId="{92693518-D60D-4286-83F7-4A5DA6D7D434}">
      <dsp:nvSpPr>
        <dsp:cNvPr id="0" name=""/>
        <dsp:cNvSpPr/>
      </dsp:nvSpPr>
      <dsp:spPr>
        <a:xfrm>
          <a:off x="3479840" y="12435"/>
          <a:ext cx="4547128" cy="45471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Goldilocks and the Three Bears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*Bears’ House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*Goldilocks is villain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*Had lots of </a:t>
          </a:r>
          <a:r>
            <a:rPr lang="en-US" sz="2600" i="0" kern="1200" dirty="0" smtClean="0"/>
            <a:t>accidents</a:t>
          </a:r>
          <a:endParaRPr lang="en-US" sz="2600" i="0" kern="1200" dirty="0"/>
        </a:p>
      </dsp:txBody>
      <dsp:txXfrm>
        <a:off x="4770241" y="548640"/>
        <a:ext cx="2621767" cy="347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ECC33A-1B8A-4FE5-AC61-50898CB892BC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F03174-9B0A-4BDB-BE01-C1D99D318F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The Stories of </a:t>
            </a:r>
            <a:r>
              <a:rPr lang="en-US" sz="3600" i="1" dirty="0" smtClean="0"/>
              <a:t>Goldilocks and the Three Bears</a:t>
            </a:r>
            <a:r>
              <a:rPr lang="en-US" sz="3600" dirty="0" smtClean="0"/>
              <a:t> and </a:t>
            </a:r>
            <a:r>
              <a:rPr lang="en-US" sz="3600" i="1" dirty="0" smtClean="0"/>
              <a:t>Beware of the Bears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Is Telling The Truth?</a:t>
            </a:r>
            <a:endParaRPr lang="en-US" dirty="0"/>
          </a:p>
        </p:txBody>
      </p:sp>
      <p:pic>
        <p:nvPicPr>
          <p:cNvPr id="1026" name="Picture 2" descr="C:\Documents and Settings\WARDJA\Local Settings\Temporary Internet Files\Content.IE5\3HKIIIQE\MCj044139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Goldilocks or the Three Bears Would have Been Home?</a:t>
            </a:r>
            <a:endParaRPr lang="en-US" dirty="0"/>
          </a:p>
        </p:txBody>
      </p:sp>
      <p:pic>
        <p:nvPicPr>
          <p:cNvPr id="2050" name="Picture 2" descr="C:\Documents and Settings\WARDJA\Local Settings\Temporary Internet Files\Content.IE5\0CEXDVK7\MCj0441738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00200"/>
            <a:ext cx="27432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4800600"/>
            <a:ext cx="75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There wouldn’t have been a problem in the story.  </a:t>
            </a:r>
            <a:r>
              <a:rPr lang="en-US" sz="2800" dirty="0" smtClean="0">
                <a:latin typeface="Comic Sans MS" pitchFamily="66" charset="0"/>
              </a:rPr>
              <a:t>Nothing would have happened</a:t>
            </a:r>
            <a:r>
              <a:rPr lang="en-US" sz="2800" dirty="0" smtClean="0">
                <a:latin typeface="Comic Sans MS" pitchFamily="66" charset="0"/>
              </a:rPr>
              <a:t> to either house.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8456727">
            <a:off x="241671" y="2529112"/>
            <a:ext cx="200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Broken Chairs?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456727">
            <a:off x="1050077" y="3086302"/>
            <a:ext cx="200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Eaten Food?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744196">
            <a:off x="5772316" y="2264091"/>
            <a:ext cx="200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Messy House?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852615">
            <a:off x="5677073" y="3119815"/>
            <a:ext cx="200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Shared Beds?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Did Goldilocks deserve to have her house destroyed?</a:t>
            </a:r>
          </a:p>
          <a:p>
            <a:r>
              <a:rPr lang="en-US" sz="3600" dirty="0" smtClean="0"/>
              <a:t>Were the bears right?</a:t>
            </a:r>
          </a:p>
          <a:p>
            <a:r>
              <a:rPr lang="en-US" sz="3600" dirty="0" smtClean="0"/>
              <a:t>How else could the bears have gotten even?</a:t>
            </a:r>
          </a:p>
          <a:p>
            <a:r>
              <a:rPr lang="en-US" sz="3600" dirty="0" smtClean="0"/>
              <a:t>What law did Goldilocks break?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Deserved Retribution?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Food, Beds, Furniture, and Messes</a:t>
            </a:r>
            <a:endParaRPr lang="en-US" dirty="0"/>
          </a:p>
        </p:txBody>
      </p:sp>
      <p:pic>
        <p:nvPicPr>
          <p:cNvPr id="3074" name="Picture 2" descr="C:\Documents and Settings\WARDJA\Local Settings\Temporary Internet Files\Content.IE5\B61OEYH2\MCFD00722_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133600"/>
            <a:ext cx="2655683" cy="24324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14400" y="4876800"/>
            <a:ext cx="723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Both stories are about messing up another person’s house, eating their food, breaking their furniture, and sleeping in their beds.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These two bear stories are alike, but they are also very different.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bears are messing up the house.</a:t>
            </a:r>
          </a:p>
          <a:p>
            <a:r>
              <a:rPr lang="en-US" sz="3200" dirty="0" smtClean="0"/>
              <a:t>The house is suppose to be Goldilocks’.</a:t>
            </a:r>
          </a:p>
          <a:p>
            <a:r>
              <a:rPr lang="en-US" sz="3200" dirty="0" smtClean="0"/>
              <a:t>The bears break stuff on purpose.</a:t>
            </a:r>
          </a:p>
          <a:p>
            <a:r>
              <a:rPr lang="en-US" sz="3200" dirty="0" smtClean="0"/>
              <a:t>The bears just empty food onto the floor.</a:t>
            </a:r>
          </a:p>
          <a:p>
            <a:r>
              <a:rPr lang="en-US" sz="3200" dirty="0" smtClean="0"/>
              <a:t>It really isn’t Goldilocks’ house.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story is different in </a:t>
            </a:r>
            <a:r>
              <a:rPr lang="en-US" i="1" dirty="0" smtClean="0"/>
              <a:t>Beware of the Bears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Goldilocks and the Three Bears </a:t>
            </a:r>
            <a:r>
              <a:rPr lang="en-US" dirty="0" smtClean="0"/>
              <a:t>and </a:t>
            </a:r>
            <a:r>
              <a:rPr lang="en-US" i="1" dirty="0" smtClean="0"/>
              <a:t>Beware of the Bears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30480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*Same Characters</a:t>
            </a:r>
          </a:p>
          <a:p>
            <a:r>
              <a:rPr lang="en-US" dirty="0" smtClean="0"/>
              <a:t>*Same Messes</a:t>
            </a:r>
          </a:p>
          <a:p>
            <a:r>
              <a:rPr lang="en-US" dirty="0"/>
              <a:t>*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However, they share a common theme….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Leave other people’s houses alone.  After all, you never know who may actually live there and what their response will be…..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Theme of Both Stories…..</a:t>
            </a:r>
            <a:endParaRPr lang="en-US" dirty="0"/>
          </a:p>
        </p:txBody>
      </p:sp>
      <p:pic>
        <p:nvPicPr>
          <p:cNvPr id="1026" name="Picture 2" descr="C:\Documents and Settings\WARDJA\Local Settings\Temporary Internet Files\Content.IE5\0CEXDVK7\MCj009096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048000"/>
            <a:ext cx="2304151" cy="3546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278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Who Is Telling The Truth?</vt:lpstr>
      <vt:lpstr>What if Goldilocks or the Three Bears Would have Been Home?</vt:lpstr>
      <vt:lpstr>Deserved Retribution?</vt:lpstr>
      <vt:lpstr>Food, Beds, Furniture, and Messes</vt:lpstr>
      <vt:lpstr>These two bear stories are alike, but they are also very different.</vt:lpstr>
      <vt:lpstr>How the story is different in Beware of the Bears</vt:lpstr>
      <vt:lpstr>Goldilocks and the Three Bears and Beware of the Bears</vt:lpstr>
      <vt:lpstr>However, they share a common theme….</vt:lpstr>
      <vt:lpstr>The Theme of Both Stories…..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Is Telling The Truth?</dc:title>
  <dc:creator>Administrator</dc:creator>
  <cp:lastModifiedBy>Administrator</cp:lastModifiedBy>
  <cp:revision>7</cp:revision>
  <dcterms:created xsi:type="dcterms:W3CDTF">2009-11-15T01:31:17Z</dcterms:created>
  <dcterms:modified xsi:type="dcterms:W3CDTF">2009-11-18T14:25:26Z</dcterms:modified>
</cp:coreProperties>
</file>